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6" r:id="rId3"/>
    <p:sldId id="258" r:id="rId4"/>
    <p:sldId id="261" r:id="rId5"/>
    <p:sldId id="315" r:id="rId6"/>
    <p:sldId id="263" r:id="rId7"/>
    <p:sldId id="264" r:id="rId8"/>
    <p:sldId id="318" r:id="rId9"/>
    <p:sldId id="267" r:id="rId10"/>
    <p:sldId id="268" r:id="rId11"/>
    <p:sldId id="269" r:id="rId12"/>
    <p:sldId id="270" r:id="rId13"/>
    <p:sldId id="271" r:id="rId14"/>
    <p:sldId id="272" r:id="rId15"/>
    <p:sldId id="273" r:id="rId16"/>
    <p:sldId id="274" r:id="rId17"/>
    <p:sldId id="276" r:id="rId18"/>
    <p:sldId id="320" r:id="rId19"/>
    <p:sldId id="277" r:id="rId20"/>
    <p:sldId id="279" r:id="rId21"/>
    <p:sldId id="281" r:id="rId22"/>
    <p:sldId id="288" r:id="rId23"/>
    <p:sldId id="290" r:id="rId24"/>
    <p:sldId id="291" r:id="rId25"/>
    <p:sldId id="292" r:id="rId26"/>
    <p:sldId id="293" r:id="rId27"/>
    <p:sldId id="300" r:id="rId28"/>
    <p:sldId id="301" r:id="rId29"/>
    <p:sldId id="303" r:id="rId30"/>
    <p:sldId id="304" r:id="rId31"/>
    <p:sldId id="310" r:id="rId32"/>
    <p:sldId id="31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061" y="58"/>
      </p:cViewPr>
      <p:guideLst/>
    </p:cSldViewPr>
  </p:slideViewPr>
  <p:notesTextViewPr>
    <p:cViewPr>
      <p:scale>
        <a:sx n="1" d="1"/>
        <a:sy n="1" d="1"/>
      </p:scale>
      <p:origin x="0" y="0"/>
    </p:cViewPr>
  </p:notesTextViewPr>
  <p:sorterViewPr>
    <p:cViewPr>
      <p:scale>
        <a:sx n="100" d="100"/>
        <a:sy n="100" d="100"/>
      </p:scale>
      <p:origin x="0" y="-94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DFB57-7BAC-4853-9A5D-5EF8269FD230}" type="datetimeFigureOut">
              <a:rPr lang="en-US" smtClean="0"/>
              <a:t>7/13/2023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3315B-3DD8-466C-AE0F-CCC84102F3B1}" type="slidenum">
              <a:rPr lang="en-US" smtClean="0"/>
              <a:t>‹#›</a:t>
            </a:fld>
            <a:endParaRPr lang="en-US" dirty="0"/>
          </a:p>
        </p:txBody>
      </p:sp>
    </p:spTree>
    <p:extLst>
      <p:ext uri="{BB962C8B-B14F-4D97-AF65-F5344CB8AC3E}">
        <p14:creationId xmlns:p14="http://schemas.microsoft.com/office/powerpoint/2010/main" val="315518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1776563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77866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17458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343915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105406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52941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83967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403870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406243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121437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09D54-030E-42A9-B9D0-9559157DF1AD}" type="datetimeFigureOut">
              <a:rPr lang="en-US" smtClean="0"/>
              <a:t>7/13/2023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888BD-12D0-43D7-9F96-AA2D78897E7C}" type="slidenum">
              <a:rPr lang="en-US" smtClean="0"/>
              <a:t>‹#›</a:t>
            </a:fld>
            <a:endParaRPr lang="en-US" dirty="0"/>
          </a:p>
        </p:txBody>
      </p:sp>
    </p:spTree>
    <p:extLst>
      <p:ext uri="{BB962C8B-B14F-4D97-AF65-F5344CB8AC3E}">
        <p14:creationId xmlns:p14="http://schemas.microsoft.com/office/powerpoint/2010/main" val="262583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9D54-030E-42A9-B9D0-9559157DF1AD}" type="datetimeFigureOut">
              <a:rPr lang="en-US" smtClean="0"/>
              <a:t>7/13/2023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888BD-12D0-43D7-9F96-AA2D78897E7C}" type="slidenum">
              <a:rPr lang="en-US" smtClean="0"/>
              <a:t>‹#›</a:t>
            </a:fld>
            <a:endParaRPr lang="en-US" dirty="0"/>
          </a:p>
        </p:txBody>
      </p:sp>
    </p:spTree>
    <p:extLst>
      <p:ext uri="{BB962C8B-B14F-4D97-AF65-F5344CB8AC3E}">
        <p14:creationId xmlns:p14="http://schemas.microsoft.com/office/powerpoint/2010/main" val="3806906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1377" y="1057226"/>
            <a:ext cx="6292645" cy="1213793"/>
          </a:xfrm>
          <a:prstGeom prst="rect">
            <a:avLst/>
          </a:prstGeom>
        </p:spPr>
        <p:txBody>
          <a:bodyPr vert="horz" wrap="square" lIns="0" tIns="97154" rIns="0" bIns="0" rtlCol="0" anchor="ctr">
            <a:spAutoFit/>
          </a:bodyPr>
          <a:lstStyle/>
          <a:p>
            <a:pPr marL="9525" marR="3810" algn="ctr">
              <a:lnSpc>
                <a:spcPts val="2880"/>
              </a:lnSpc>
              <a:spcBef>
                <a:spcPts val="764"/>
              </a:spcBef>
            </a:pPr>
            <a:r>
              <a:rPr sz="3000" b="1" spc="-8" dirty="0">
                <a:solidFill>
                  <a:srgbClr val="0033CC"/>
                </a:solidFill>
                <a:latin typeface="Verdana" panose="020B0604030504040204" pitchFamily="34" charset="0"/>
                <a:ea typeface="Verdana" panose="020B0604030504040204" pitchFamily="34" charset="0"/>
              </a:rPr>
              <a:t>WELCOME</a:t>
            </a:r>
            <a:r>
              <a:rPr sz="3000" b="1" spc="-113" dirty="0">
                <a:solidFill>
                  <a:srgbClr val="0033CC"/>
                </a:solidFill>
                <a:latin typeface="Verdana" panose="020B0604030504040204" pitchFamily="34" charset="0"/>
                <a:ea typeface="Verdana" panose="020B0604030504040204" pitchFamily="34" charset="0"/>
              </a:rPr>
              <a:t> </a:t>
            </a:r>
            <a:r>
              <a:rPr sz="3000" b="1" dirty="0">
                <a:solidFill>
                  <a:srgbClr val="0033CC"/>
                </a:solidFill>
                <a:latin typeface="Verdana" panose="020B0604030504040204" pitchFamily="34" charset="0"/>
                <a:ea typeface="Verdana" panose="020B0604030504040204" pitchFamily="34" charset="0"/>
              </a:rPr>
              <a:t>TO</a:t>
            </a:r>
            <a:r>
              <a:rPr sz="3000" b="1" spc="-113" dirty="0">
                <a:solidFill>
                  <a:srgbClr val="0033CC"/>
                </a:solidFill>
                <a:latin typeface="Verdana" panose="020B0604030504040204" pitchFamily="34" charset="0"/>
                <a:ea typeface="Verdana" panose="020B0604030504040204" pitchFamily="34" charset="0"/>
              </a:rPr>
              <a:t> </a:t>
            </a:r>
            <a:r>
              <a:rPr sz="3000" b="1" spc="-8" dirty="0">
                <a:solidFill>
                  <a:srgbClr val="0033CC"/>
                </a:solidFill>
                <a:latin typeface="Verdana" panose="020B0604030504040204" pitchFamily="34" charset="0"/>
                <a:ea typeface="Verdana" panose="020B0604030504040204" pitchFamily="34" charset="0"/>
              </a:rPr>
              <a:t>ALABAMA </a:t>
            </a:r>
            <a:r>
              <a:rPr lang="en-US" sz="3000" b="1" spc="-8" dirty="0">
                <a:solidFill>
                  <a:srgbClr val="0033CC"/>
                </a:solidFill>
                <a:latin typeface="Verdana" panose="020B0604030504040204" pitchFamily="34" charset="0"/>
                <a:ea typeface="Verdana" panose="020B0604030504040204" pitchFamily="34" charset="0"/>
              </a:rPr>
              <a:t>AER </a:t>
            </a:r>
            <a:r>
              <a:rPr sz="3000" b="1" dirty="0">
                <a:solidFill>
                  <a:srgbClr val="0033CC"/>
                </a:solidFill>
                <a:latin typeface="Verdana" panose="020B0604030504040204" pitchFamily="34" charset="0"/>
                <a:ea typeface="Verdana" panose="020B0604030504040204" pitchFamily="34" charset="0"/>
              </a:rPr>
              <a:t>CHAPTER</a:t>
            </a:r>
            <a:r>
              <a:rPr lang="en-US" sz="3000" b="1" dirty="0">
                <a:solidFill>
                  <a:srgbClr val="0033CC"/>
                </a:solidFill>
                <a:latin typeface="Verdana" panose="020B0604030504040204" pitchFamily="34" charset="0"/>
                <a:ea typeface="Verdana" panose="020B0604030504040204" pitchFamily="34" charset="0"/>
              </a:rPr>
              <a:t>’S </a:t>
            </a:r>
            <a:r>
              <a:rPr sz="3000" b="1" spc="-8" dirty="0">
                <a:solidFill>
                  <a:srgbClr val="0033CC"/>
                </a:solidFill>
                <a:latin typeface="Verdana" panose="020B0604030504040204" pitchFamily="34" charset="0"/>
                <a:ea typeface="Verdana" panose="020B0604030504040204" pitchFamily="34" charset="0"/>
              </a:rPr>
              <a:t>LEADERSHIP</a:t>
            </a:r>
            <a:r>
              <a:rPr sz="3000" b="1" spc="-161" dirty="0">
                <a:solidFill>
                  <a:srgbClr val="0033CC"/>
                </a:solidFill>
                <a:latin typeface="Verdana" panose="020B0604030504040204" pitchFamily="34" charset="0"/>
                <a:ea typeface="Verdana" panose="020B0604030504040204" pitchFamily="34" charset="0"/>
              </a:rPr>
              <a:t> </a:t>
            </a:r>
            <a:r>
              <a:rPr sz="3000" b="1" spc="-8" dirty="0">
                <a:solidFill>
                  <a:srgbClr val="0033CC"/>
                </a:solidFill>
                <a:latin typeface="Verdana" panose="020B0604030504040204" pitchFamily="34" charset="0"/>
                <a:ea typeface="Verdana" panose="020B0604030504040204" pitchFamily="34" charset="0"/>
              </a:rPr>
              <a:t>TRAINING</a:t>
            </a:r>
            <a:r>
              <a:rPr lang="en-US" sz="3000" b="1" spc="-8" dirty="0">
                <a:solidFill>
                  <a:srgbClr val="0033CC"/>
                </a:solidFill>
                <a:latin typeface="Verdana" panose="020B0604030504040204" pitchFamily="34" charset="0"/>
                <a:ea typeface="Verdana" panose="020B0604030504040204" pitchFamily="34" charset="0"/>
              </a:rPr>
              <a:t> INIATIVE </a:t>
            </a:r>
            <a:endParaRPr sz="3000" b="1" dirty="0">
              <a:solidFill>
                <a:srgbClr val="0033CC"/>
              </a:solidFill>
              <a:latin typeface="Verdana" panose="020B0604030504040204" pitchFamily="34" charset="0"/>
              <a:ea typeface="Verdana" panose="020B0604030504040204" pitchFamily="34" charset="0"/>
            </a:endParaRPr>
          </a:p>
        </p:txBody>
      </p:sp>
      <p:pic>
        <p:nvPicPr>
          <p:cNvPr id="3" name="object 3"/>
          <p:cNvPicPr/>
          <p:nvPr/>
        </p:nvPicPr>
        <p:blipFill>
          <a:blip r:embed="rId2" cstate="print"/>
          <a:stretch>
            <a:fillRect/>
          </a:stretch>
        </p:blipFill>
        <p:spPr>
          <a:xfrm>
            <a:off x="2800351" y="2800350"/>
            <a:ext cx="3314699" cy="19465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7"/>
    </mc:Choice>
    <mc:Fallback>
      <p:transition spd="slow" advTm="56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the woods&#10;&#10;Description automatically generated with medium confidence">
            <a:extLst>
              <a:ext uri="{FF2B5EF4-FFF2-40B4-BE49-F238E27FC236}">
                <a16:creationId xmlns:a16="http://schemas.microsoft.com/office/drawing/2014/main" id="{8423BC5E-1B2E-69F1-7346-BA880766D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Tree>
    <p:extLst>
      <p:ext uri="{BB962C8B-B14F-4D97-AF65-F5344CB8AC3E}">
        <p14:creationId xmlns:p14="http://schemas.microsoft.com/office/powerpoint/2010/main" val="3261122131"/>
      </p:ext>
    </p:extLst>
  </p:cSld>
  <p:clrMapOvr>
    <a:masterClrMapping/>
  </p:clrMapOvr>
  <mc:AlternateContent xmlns:mc="http://schemas.openxmlformats.org/markup-compatibility/2006">
    <mc:Choice xmlns:p14="http://schemas.microsoft.com/office/powerpoint/2010/main" Requires="p14">
      <p:transition spd="slow" p14:dur="2000" advTm="5952"/>
    </mc:Choice>
    <mc:Fallback>
      <p:transition spd="slow" advTm="595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path in the woods&#10;&#10;Description automatically generated with medium confidence">
            <a:extLst>
              <a:ext uri="{FF2B5EF4-FFF2-40B4-BE49-F238E27FC236}">
                <a16:creationId xmlns:a16="http://schemas.microsoft.com/office/drawing/2014/main" id="{F363C357-24A2-9C32-EEB3-E33F4F17D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37046" cy="6858000"/>
          </a:xfrm>
          <a:prstGeom prst="rect">
            <a:avLst/>
          </a:prstGeom>
        </p:spPr>
      </p:pic>
      <p:sp>
        <p:nvSpPr>
          <p:cNvPr id="4" name="TextBox 3">
            <a:extLst>
              <a:ext uri="{FF2B5EF4-FFF2-40B4-BE49-F238E27FC236}">
                <a16:creationId xmlns:a16="http://schemas.microsoft.com/office/drawing/2014/main" id="{293D81EA-D909-779F-51B2-A4B66C982984}"/>
              </a:ext>
            </a:extLst>
          </p:cNvPr>
          <p:cNvSpPr txBox="1"/>
          <p:nvPr/>
        </p:nvSpPr>
        <p:spPr>
          <a:xfrm>
            <a:off x="5264865" y="2733367"/>
            <a:ext cx="3682490" cy="2308324"/>
          </a:xfrm>
          <a:prstGeom prst="rect">
            <a:avLst/>
          </a:prstGeom>
          <a:noFill/>
        </p:spPr>
        <p:txBody>
          <a:bodyPr wrap="square">
            <a:spAutoFit/>
          </a:bodyPr>
          <a:lstStyle/>
          <a:p>
            <a:pPr algn="ctr"/>
            <a:r>
              <a:rPr lang="en-US" b="1" i="0" dirty="0">
                <a:solidFill>
                  <a:srgbClr val="0033CC"/>
                </a:solidFill>
                <a:effectLst/>
                <a:latin typeface="Google Sans"/>
              </a:rPr>
              <a:t>LOGROLLING</a:t>
            </a:r>
          </a:p>
          <a:p>
            <a:r>
              <a:rPr lang="en-US" b="1" i="0" dirty="0">
                <a:solidFill>
                  <a:srgbClr val="0033CC"/>
                </a:solidFill>
                <a:effectLst/>
                <a:latin typeface="Google Sans"/>
              </a:rPr>
              <a:t>If a legislator logrolls, he initiates the trade of votes for one act or bill in order to secure votes on behalf of another act or bill. Logrolling means that two parties will pledge their mutual support, so both bills can attain a simple majority.</a:t>
            </a:r>
            <a:endParaRPr lang="en-US" b="1" dirty="0">
              <a:solidFill>
                <a:srgbClr val="0033CC"/>
              </a:solidFill>
            </a:endParaRPr>
          </a:p>
        </p:txBody>
      </p:sp>
    </p:spTree>
    <p:extLst>
      <p:ext uri="{BB962C8B-B14F-4D97-AF65-F5344CB8AC3E}">
        <p14:creationId xmlns:p14="http://schemas.microsoft.com/office/powerpoint/2010/main" val="2827676245"/>
      </p:ext>
    </p:extLst>
  </p:cSld>
  <p:clrMapOvr>
    <a:masterClrMapping/>
  </p:clrMapOvr>
  <mc:AlternateContent xmlns:mc="http://schemas.openxmlformats.org/markup-compatibility/2006">
    <mc:Choice xmlns:p14="http://schemas.microsoft.com/office/powerpoint/2010/main" Requires="p14">
      <p:transition spd="slow" p14:dur="2000" advTm="11219"/>
    </mc:Choice>
    <mc:Fallback>
      <p:transition spd="slow" advTm="1121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line in the woods&#10;&#10;Description automatically generated with medium confidence">
            <a:extLst>
              <a:ext uri="{FF2B5EF4-FFF2-40B4-BE49-F238E27FC236}">
                <a16:creationId xmlns:a16="http://schemas.microsoft.com/office/drawing/2014/main" id="{97B58198-2FF1-4C3C-822E-39EF8B252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Tree>
    <p:extLst>
      <p:ext uri="{BB962C8B-B14F-4D97-AF65-F5344CB8AC3E}">
        <p14:creationId xmlns:p14="http://schemas.microsoft.com/office/powerpoint/2010/main" val="2938531493"/>
      </p:ext>
    </p:extLst>
  </p:cSld>
  <p:clrMapOvr>
    <a:masterClrMapping/>
  </p:clrMapOvr>
  <mc:AlternateContent xmlns:mc="http://schemas.openxmlformats.org/markup-compatibility/2006">
    <mc:Choice xmlns:p14="http://schemas.microsoft.com/office/powerpoint/2010/main" Requires="p14">
      <p:transition spd="slow" p14:dur="2000" advTm="6435"/>
    </mc:Choice>
    <mc:Fallback>
      <p:transition spd="slow" advTm="643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line&#10;&#10;Description automatically generated with medium confidence">
            <a:extLst>
              <a:ext uri="{FF2B5EF4-FFF2-40B4-BE49-F238E27FC236}">
                <a16:creationId xmlns:a16="http://schemas.microsoft.com/office/drawing/2014/main" id="{A009CF5E-4D08-D882-D06C-37DC62240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90503" cy="6858000"/>
          </a:xfrm>
          <a:prstGeom prst="rect">
            <a:avLst/>
          </a:prstGeom>
        </p:spPr>
      </p:pic>
      <p:sp>
        <p:nvSpPr>
          <p:cNvPr id="2" name="TextBox 1">
            <a:extLst>
              <a:ext uri="{FF2B5EF4-FFF2-40B4-BE49-F238E27FC236}">
                <a16:creationId xmlns:a16="http://schemas.microsoft.com/office/drawing/2014/main" id="{6ED30DFC-757F-D7BF-1724-0E88A4185FC8}"/>
              </a:ext>
            </a:extLst>
          </p:cNvPr>
          <p:cNvSpPr txBox="1"/>
          <p:nvPr/>
        </p:nvSpPr>
        <p:spPr>
          <a:xfrm>
            <a:off x="7698658" y="2379406"/>
            <a:ext cx="1297858" cy="1754326"/>
          </a:xfrm>
          <a:prstGeom prst="rect">
            <a:avLst/>
          </a:prstGeom>
          <a:noFill/>
        </p:spPr>
        <p:txBody>
          <a:bodyPr wrap="square" rtlCol="0">
            <a:spAutoFit/>
          </a:bodyPr>
          <a:lstStyle/>
          <a:p>
            <a:r>
              <a:rPr lang="en-US" b="1" i="1" dirty="0">
                <a:solidFill>
                  <a:srgbClr val="0033CC"/>
                </a:solidFill>
                <a:effectLst>
                  <a:outerShdw blurRad="38100" dist="38100" dir="2700000" algn="tl">
                    <a:srgbClr val="000000">
                      <a:alpha val="43137"/>
                    </a:srgbClr>
                  </a:outerShdw>
                </a:effectLst>
              </a:rPr>
              <a:t>KELLEE</a:t>
            </a:r>
          </a:p>
          <a:p>
            <a:r>
              <a:rPr lang="en-US" b="1" i="1" dirty="0">
                <a:solidFill>
                  <a:srgbClr val="0033CC"/>
                </a:solidFill>
                <a:effectLst>
                  <a:outerShdw blurRad="38100" dist="38100" dir="2700000" algn="tl">
                    <a:srgbClr val="000000">
                      <a:alpha val="43137"/>
                    </a:srgbClr>
                  </a:outerShdw>
                </a:effectLst>
              </a:rPr>
              <a:t>MAY BE OPENING UP HER CAMPAIGN OFFICE!</a:t>
            </a:r>
          </a:p>
        </p:txBody>
      </p:sp>
    </p:spTree>
    <p:extLst>
      <p:ext uri="{BB962C8B-B14F-4D97-AF65-F5344CB8AC3E}">
        <p14:creationId xmlns:p14="http://schemas.microsoft.com/office/powerpoint/2010/main" val="1073821812"/>
      </p:ext>
    </p:extLst>
  </p:cSld>
  <p:clrMapOvr>
    <a:masterClrMapping/>
  </p:clrMapOvr>
  <mc:AlternateContent xmlns:mc="http://schemas.openxmlformats.org/markup-compatibility/2006">
    <mc:Choice xmlns:p14="http://schemas.microsoft.com/office/powerpoint/2010/main" Requires="p14">
      <p:transition spd="slow" p14:dur="2000" advTm="7937"/>
    </mc:Choice>
    <mc:Fallback>
      <p:transition spd="slow" advTm="793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the woods&#10;&#10;Description automatically generated with medium confidence">
            <a:extLst>
              <a:ext uri="{FF2B5EF4-FFF2-40B4-BE49-F238E27FC236}">
                <a16:creationId xmlns:a16="http://schemas.microsoft.com/office/drawing/2014/main" id="{AE8BCF24-30F0-44A4-8BB9-B1A44106A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
        <p:nvSpPr>
          <p:cNvPr id="2" name="TextBox 1">
            <a:extLst>
              <a:ext uri="{FF2B5EF4-FFF2-40B4-BE49-F238E27FC236}">
                <a16:creationId xmlns:a16="http://schemas.microsoft.com/office/drawing/2014/main" id="{70248115-70F0-D37F-358A-C8F69E7EB546}"/>
              </a:ext>
            </a:extLst>
          </p:cNvPr>
          <p:cNvSpPr txBox="1"/>
          <p:nvPr/>
        </p:nvSpPr>
        <p:spPr>
          <a:xfrm>
            <a:off x="7462683" y="3136490"/>
            <a:ext cx="1258529" cy="1477328"/>
          </a:xfrm>
          <a:prstGeom prst="rect">
            <a:avLst/>
          </a:prstGeom>
          <a:noFill/>
        </p:spPr>
        <p:txBody>
          <a:bodyPr wrap="square" rtlCol="0">
            <a:spAutoFit/>
          </a:bodyPr>
          <a:lstStyle/>
          <a:p>
            <a:r>
              <a:rPr lang="en-US" b="1" i="1" dirty="0">
                <a:solidFill>
                  <a:srgbClr val="0033CC"/>
                </a:solidFill>
                <a:effectLst>
                  <a:outerShdw blurRad="38100" dist="38100" dir="2700000" algn="tl">
                    <a:srgbClr val="000000">
                      <a:alpha val="43137"/>
                    </a:srgbClr>
                  </a:outerShdw>
                </a:effectLst>
              </a:rPr>
              <a:t>JACK DON’T WORRY WE GOTCHA!!</a:t>
            </a:r>
          </a:p>
        </p:txBody>
      </p:sp>
    </p:spTree>
    <p:extLst>
      <p:ext uri="{BB962C8B-B14F-4D97-AF65-F5344CB8AC3E}">
        <p14:creationId xmlns:p14="http://schemas.microsoft.com/office/powerpoint/2010/main" val="3786207394"/>
      </p:ext>
    </p:extLst>
  </p:cSld>
  <p:clrMapOvr>
    <a:masterClrMapping/>
  </p:clrMapOvr>
  <mc:AlternateContent xmlns:mc="http://schemas.openxmlformats.org/markup-compatibility/2006">
    <mc:Choice xmlns:p14="http://schemas.microsoft.com/office/powerpoint/2010/main" Requires="p14">
      <p:transition spd="slow" p14:dur="2000" advTm="6518"/>
    </mc:Choice>
    <mc:Fallback>
      <p:transition spd="slow" advTm="65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forest&#10;&#10;Description automatically generated with medium confidence">
            <a:extLst>
              <a:ext uri="{FF2B5EF4-FFF2-40B4-BE49-F238E27FC236}">
                <a16:creationId xmlns:a16="http://schemas.microsoft.com/office/drawing/2014/main" id="{9B3977B2-4E9C-A1A4-A75B-7FFB8E84D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
        <p:nvSpPr>
          <p:cNvPr id="2" name="TextBox 1">
            <a:extLst>
              <a:ext uri="{FF2B5EF4-FFF2-40B4-BE49-F238E27FC236}">
                <a16:creationId xmlns:a16="http://schemas.microsoft.com/office/drawing/2014/main" id="{5B4AD89C-9A0A-9FFC-3579-2F9F29E8FA6C}"/>
              </a:ext>
            </a:extLst>
          </p:cNvPr>
          <p:cNvSpPr txBox="1"/>
          <p:nvPr/>
        </p:nvSpPr>
        <p:spPr>
          <a:xfrm>
            <a:off x="7305367" y="2762865"/>
            <a:ext cx="1452871" cy="923330"/>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HOW ABOUT A ROUND OF APPLAUSE!!!</a:t>
            </a:r>
          </a:p>
        </p:txBody>
      </p:sp>
    </p:spTree>
    <p:extLst>
      <p:ext uri="{BB962C8B-B14F-4D97-AF65-F5344CB8AC3E}">
        <p14:creationId xmlns:p14="http://schemas.microsoft.com/office/powerpoint/2010/main" val="2924273846"/>
      </p:ext>
    </p:extLst>
  </p:cSld>
  <p:clrMapOvr>
    <a:masterClrMapping/>
  </p:clrMapOvr>
  <p:transition spd="slow" advTm="6926">
    <p:sndAc>
      <p:stSnd>
        <p:snd r:embed="rId2" name="applause.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forest&#10;&#10;Description automatically generated with low confidence">
            <a:extLst>
              <a:ext uri="{FF2B5EF4-FFF2-40B4-BE49-F238E27FC236}">
                <a16:creationId xmlns:a16="http://schemas.microsoft.com/office/drawing/2014/main" id="{6DC41386-15EA-9F97-FAE9-F9CFCB402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
        <p:nvSpPr>
          <p:cNvPr id="2" name="TextBox 1">
            <a:extLst>
              <a:ext uri="{FF2B5EF4-FFF2-40B4-BE49-F238E27FC236}">
                <a16:creationId xmlns:a16="http://schemas.microsoft.com/office/drawing/2014/main" id="{1E302FA0-4B20-61B0-07F5-3851BC070AD2}"/>
              </a:ext>
            </a:extLst>
          </p:cNvPr>
          <p:cNvSpPr txBox="1"/>
          <p:nvPr/>
        </p:nvSpPr>
        <p:spPr>
          <a:xfrm>
            <a:off x="7275871" y="2290916"/>
            <a:ext cx="1376516" cy="1200329"/>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THERE’S THAT MAJIC TOWEL AGAIN!!</a:t>
            </a:r>
          </a:p>
        </p:txBody>
      </p:sp>
    </p:spTree>
    <p:extLst>
      <p:ext uri="{BB962C8B-B14F-4D97-AF65-F5344CB8AC3E}">
        <p14:creationId xmlns:p14="http://schemas.microsoft.com/office/powerpoint/2010/main" val="320162693"/>
      </p:ext>
    </p:extLst>
  </p:cSld>
  <p:clrMapOvr>
    <a:masterClrMapping/>
  </p:clrMapOvr>
  <mc:AlternateContent xmlns:mc="http://schemas.openxmlformats.org/markup-compatibility/2006">
    <mc:Choice xmlns:p14="http://schemas.microsoft.com/office/powerpoint/2010/main" Requires="p14">
      <p:transition spd="slow" p14:dur="2000" advTm="7236"/>
    </mc:Choice>
    <mc:Fallback>
      <p:transition spd="slow" advTm="723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forest&#10;&#10;Description automatically generated with medium confidence">
            <a:extLst>
              <a:ext uri="{FF2B5EF4-FFF2-40B4-BE49-F238E27FC236}">
                <a16:creationId xmlns:a16="http://schemas.microsoft.com/office/drawing/2014/main" id="{06A26A1C-6C6C-6388-3DEE-5CC3318D5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2374" cy="6858000"/>
          </a:xfrm>
          <a:prstGeom prst="rect">
            <a:avLst/>
          </a:prstGeom>
        </p:spPr>
      </p:pic>
      <p:sp>
        <p:nvSpPr>
          <p:cNvPr id="5" name="TextBox 4">
            <a:extLst>
              <a:ext uri="{FF2B5EF4-FFF2-40B4-BE49-F238E27FC236}">
                <a16:creationId xmlns:a16="http://schemas.microsoft.com/office/drawing/2014/main" id="{E7CB8FD1-154A-2410-B487-853067304DC6}"/>
              </a:ext>
            </a:extLst>
          </p:cNvPr>
          <p:cNvSpPr txBox="1"/>
          <p:nvPr/>
        </p:nvSpPr>
        <p:spPr>
          <a:xfrm>
            <a:off x="6253316" y="2733368"/>
            <a:ext cx="1238865" cy="923330"/>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ASHLEY IS ON THE ROPES!!</a:t>
            </a:r>
          </a:p>
        </p:txBody>
      </p:sp>
    </p:spTree>
    <p:extLst>
      <p:ext uri="{BB962C8B-B14F-4D97-AF65-F5344CB8AC3E}">
        <p14:creationId xmlns:p14="http://schemas.microsoft.com/office/powerpoint/2010/main" val="4128032579"/>
      </p:ext>
    </p:extLst>
  </p:cSld>
  <p:clrMapOvr>
    <a:masterClrMapping/>
  </p:clrMapOvr>
  <mc:AlternateContent xmlns:mc="http://schemas.openxmlformats.org/markup-compatibility/2006">
    <mc:Choice xmlns:p14="http://schemas.microsoft.com/office/powerpoint/2010/main" Requires="p14">
      <p:transition spd="slow" p14:dur="2000" advTm="6200"/>
    </mc:Choice>
    <mc:Fallback>
      <p:transition spd="slow" advTm="62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forest&#10;&#10;Description automatically generated with low confidence">
            <a:extLst>
              <a:ext uri="{FF2B5EF4-FFF2-40B4-BE49-F238E27FC236}">
                <a16:creationId xmlns:a16="http://schemas.microsoft.com/office/drawing/2014/main" id="{70248B7A-B19E-E195-8454-A288E41C8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58581" cy="6858000"/>
          </a:xfrm>
          <a:prstGeom prst="rect">
            <a:avLst/>
          </a:prstGeom>
        </p:spPr>
      </p:pic>
      <p:sp>
        <p:nvSpPr>
          <p:cNvPr id="2" name="TextBox 1">
            <a:extLst>
              <a:ext uri="{FF2B5EF4-FFF2-40B4-BE49-F238E27FC236}">
                <a16:creationId xmlns:a16="http://schemas.microsoft.com/office/drawing/2014/main" id="{379F31B7-263B-4EDE-CF88-93BDE0140E88}"/>
              </a:ext>
            </a:extLst>
          </p:cNvPr>
          <p:cNvSpPr txBox="1"/>
          <p:nvPr/>
        </p:nvSpPr>
        <p:spPr>
          <a:xfrm>
            <a:off x="5810865" y="2694039"/>
            <a:ext cx="1612490" cy="923330"/>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SHARON ON THE ROPES AS WELL!!</a:t>
            </a:r>
          </a:p>
        </p:txBody>
      </p:sp>
    </p:spTree>
    <p:extLst>
      <p:ext uri="{BB962C8B-B14F-4D97-AF65-F5344CB8AC3E}">
        <p14:creationId xmlns:p14="http://schemas.microsoft.com/office/powerpoint/2010/main" val="2114859052"/>
      </p:ext>
    </p:extLst>
  </p:cSld>
  <p:clrMapOvr>
    <a:masterClrMapping/>
  </p:clrMapOvr>
  <mc:AlternateContent xmlns:mc="http://schemas.openxmlformats.org/markup-compatibility/2006">
    <mc:Choice xmlns:p14="http://schemas.microsoft.com/office/powerpoint/2010/main" Requires="p14">
      <p:transition spd="slow" p14:dur="2000" advTm="6804"/>
    </mc:Choice>
    <mc:Fallback>
      <p:transition spd="slow" advTm="680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the woods&#10;&#10;Description automatically generated with low confidence">
            <a:extLst>
              <a:ext uri="{FF2B5EF4-FFF2-40B4-BE49-F238E27FC236}">
                <a16:creationId xmlns:a16="http://schemas.microsoft.com/office/drawing/2014/main" id="{BA2FA77D-2CA2-D97E-77BA-FBA993032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66503" cy="6858000"/>
          </a:xfrm>
          <a:prstGeom prst="rect">
            <a:avLst/>
          </a:prstGeom>
        </p:spPr>
      </p:pic>
      <p:sp>
        <p:nvSpPr>
          <p:cNvPr id="2" name="TextBox 1">
            <a:extLst>
              <a:ext uri="{FF2B5EF4-FFF2-40B4-BE49-F238E27FC236}">
                <a16:creationId xmlns:a16="http://schemas.microsoft.com/office/drawing/2014/main" id="{D4F99B11-A67F-EF03-315A-4A30A8B9A743}"/>
              </a:ext>
            </a:extLst>
          </p:cNvPr>
          <p:cNvSpPr txBox="1"/>
          <p:nvPr/>
        </p:nvSpPr>
        <p:spPr>
          <a:xfrm>
            <a:off x="6272981" y="2772697"/>
            <a:ext cx="2045109" cy="923330"/>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THE MAGIC TOWEL MAN THRILLS THE CROWD!!!</a:t>
            </a:r>
          </a:p>
        </p:txBody>
      </p:sp>
    </p:spTree>
    <p:extLst>
      <p:ext uri="{BB962C8B-B14F-4D97-AF65-F5344CB8AC3E}">
        <p14:creationId xmlns:p14="http://schemas.microsoft.com/office/powerpoint/2010/main" val="961580016"/>
      </p:ext>
    </p:extLst>
  </p:cSld>
  <p:clrMapOvr>
    <a:masterClrMapping/>
  </p:clrMapOvr>
  <mc:AlternateContent xmlns:mc="http://schemas.openxmlformats.org/markup-compatibility/2006">
    <mc:Choice xmlns:p14="http://schemas.microsoft.com/office/powerpoint/2010/main" Requires="p14">
      <p:transition spd="slow" p14:dur="2000" advTm="6999"/>
    </mc:Choice>
    <mc:Fallback>
      <p:transition spd="slow" advTm="69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Alabama 4-H Center Welcome&#10;Sign&#10; ">
            <a:extLst>
              <a:ext uri="{FF2B5EF4-FFF2-40B4-BE49-F238E27FC236}">
                <a16:creationId xmlns:a16="http://schemas.microsoft.com/office/drawing/2014/main" id="{8136A266-A5A5-6437-DCF2-7024095CA5B4}"/>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42" y="0"/>
            <a:ext cx="7536715" cy="6858000"/>
          </a:xfrm>
          <a:prstGeom prst="rect">
            <a:avLst/>
          </a:prstGeom>
        </p:spPr>
      </p:pic>
    </p:spTree>
    <p:extLst>
      <p:ext uri="{BB962C8B-B14F-4D97-AF65-F5344CB8AC3E}">
        <p14:creationId xmlns:p14="http://schemas.microsoft.com/office/powerpoint/2010/main" val="438755995"/>
      </p:ext>
    </p:extLst>
  </p:cSld>
  <p:clrMapOvr>
    <a:masterClrMapping/>
  </p:clrMapOvr>
  <mc:AlternateContent xmlns:mc="http://schemas.openxmlformats.org/markup-compatibility/2006">
    <mc:Choice xmlns:p14="http://schemas.microsoft.com/office/powerpoint/2010/main" Requires="p14">
      <p:transition spd="slow" p14:dur="2000" advTm="6104"/>
    </mc:Choice>
    <mc:Fallback>
      <p:transition spd="slow" advTm="610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a rope&#10;&#10;Description automatically generated with medium confidence">
            <a:extLst>
              <a:ext uri="{FF2B5EF4-FFF2-40B4-BE49-F238E27FC236}">
                <a16:creationId xmlns:a16="http://schemas.microsoft.com/office/drawing/2014/main" id="{CA980B16-AED2-5F98-00EB-141430DA4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extBox 1">
            <a:extLst>
              <a:ext uri="{FF2B5EF4-FFF2-40B4-BE49-F238E27FC236}">
                <a16:creationId xmlns:a16="http://schemas.microsoft.com/office/drawing/2014/main" id="{B25AEA96-ED92-6C93-384F-259DB8365C07}"/>
              </a:ext>
            </a:extLst>
          </p:cNvPr>
          <p:cNvSpPr txBox="1"/>
          <p:nvPr/>
        </p:nvSpPr>
        <p:spPr>
          <a:xfrm>
            <a:off x="737419" y="5191432"/>
            <a:ext cx="2231923" cy="954107"/>
          </a:xfrm>
          <a:prstGeom prst="rect">
            <a:avLst/>
          </a:prstGeom>
          <a:noFill/>
        </p:spPr>
        <p:txBody>
          <a:bodyPr wrap="square" rtlCol="0">
            <a:spAutoFit/>
          </a:bodyPr>
          <a:lstStyle/>
          <a:p>
            <a:r>
              <a:rPr lang="en-US" sz="2800" dirty="0">
                <a:solidFill>
                  <a:schemeClr val="bg1"/>
                </a:solidFill>
              </a:rPr>
              <a:t>The exorcist has started!</a:t>
            </a:r>
          </a:p>
        </p:txBody>
      </p:sp>
    </p:spTree>
    <p:extLst>
      <p:ext uri="{BB962C8B-B14F-4D97-AF65-F5344CB8AC3E}">
        <p14:creationId xmlns:p14="http://schemas.microsoft.com/office/powerpoint/2010/main" val="1989305387"/>
      </p:ext>
    </p:extLst>
  </p:cSld>
  <p:clrMapOvr>
    <a:masterClrMapping/>
  </p:clrMapOvr>
  <mc:AlternateContent xmlns:mc="http://schemas.openxmlformats.org/markup-compatibility/2006">
    <mc:Choice xmlns:p14="http://schemas.microsoft.com/office/powerpoint/2010/main" Requires="p14">
      <p:transition spd="slow" p14:dur="2000" advTm="5803"/>
    </mc:Choice>
    <mc:Fallback>
      <p:transition spd="slow" advTm="580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a rope&#10;&#10;Description automatically generated with medium confidence">
            <a:extLst>
              <a:ext uri="{FF2B5EF4-FFF2-40B4-BE49-F238E27FC236}">
                <a16:creationId xmlns:a16="http://schemas.microsoft.com/office/drawing/2014/main" id="{5E47044E-290B-607D-EF34-6A69816E3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extBox 1">
            <a:extLst>
              <a:ext uri="{FF2B5EF4-FFF2-40B4-BE49-F238E27FC236}">
                <a16:creationId xmlns:a16="http://schemas.microsoft.com/office/drawing/2014/main" id="{67C9BD09-6194-6D78-162C-E5307BA03E67}"/>
              </a:ext>
            </a:extLst>
          </p:cNvPr>
          <p:cNvSpPr txBox="1"/>
          <p:nvPr/>
        </p:nvSpPr>
        <p:spPr>
          <a:xfrm>
            <a:off x="3067664" y="4916131"/>
            <a:ext cx="3588774"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“OUT DAMN SPRIT”</a:t>
            </a:r>
          </a:p>
        </p:txBody>
      </p:sp>
    </p:spTree>
    <p:extLst>
      <p:ext uri="{BB962C8B-B14F-4D97-AF65-F5344CB8AC3E}">
        <p14:creationId xmlns:p14="http://schemas.microsoft.com/office/powerpoint/2010/main" val="4282133356"/>
      </p:ext>
    </p:extLst>
  </p:cSld>
  <p:clrMapOvr>
    <a:masterClrMapping/>
  </p:clrMapOvr>
  <mc:AlternateContent xmlns:mc="http://schemas.openxmlformats.org/markup-compatibility/2006">
    <mc:Choice xmlns:p14="http://schemas.microsoft.com/office/powerpoint/2010/main" Requires="p14">
      <p:transition spd="slow" p14:dur="2000" advTm="6097"/>
    </mc:Choice>
    <mc:Fallback>
      <p:transition spd="slow" advTm="609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9CBAA2F7-1512-0809-C891-5E8A14918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Tree>
    <p:extLst>
      <p:ext uri="{BB962C8B-B14F-4D97-AF65-F5344CB8AC3E}">
        <p14:creationId xmlns:p14="http://schemas.microsoft.com/office/powerpoint/2010/main" val="2562760446"/>
      </p:ext>
    </p:extLst>
  </p:cSld>
  <p:clrMapOvr>
    <a:masterClrMapping/>
  </p:clrMapOvr>
  <mc:AlternateContent xmlns:mc="http://schemas.openxmlformats.org/markup-compatibility/2006">
    <mc:Choice xmlns:p14="http://schemas.microsoft.com/office/powerpoint/2010/main" Requires="p14">
      <p:transition spd="slow" p14:dur="2000" advTm="4194"/>
    </mc:Choice>
    <mc:Fallback>
      <p:transition spd="slow" advTm="419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10;&#10;Description automatically generated">
            <a:extLst>
              <a:ext uri="{FF2B5EF4-FFF2-40B4-BE49-F238E27FC236}">
                <a16:creationId xmlns:a16="http://schemas.microsoft.com/office/drawing/2014/main" id="{ACD49924-BCBA-E026-B57A-8A857100A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
        <p:nvSpPr>
          <p:cNvPr id="2" name="TextBox 1">
            <a:extLst>
              <a:ext uri="{FF2B5EF4-FFF2-40B4-BE49-F238E27FC236}">
                <a16:creationId xmlns:a16="http://schemas.microsoft.com/office/drawing/2014/main" id="{A5ECC971-2A93-D4F8-DB2D-5675F92DC678}"/>
              </a:ext>
            </a:extLst>
          </p:cNvPr>
          <p:cNvSpPr txBox="1"/>
          <p:nvPr/>
        </p:nvSpPr>
        <p:spPr>
          <a:xfrm>
            <a:off x="7452852" y="2507226"/>
            <a:ext cx="1111045" cy="1200329"/>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ITS LONELY AT THE TOP!!!</a:t>
            </a:r>
          </a:p>
        </p:txBody>
      </p:sp>
    </p:spTree>
    <p:extLst>
      <p:ext uri="{BB962C8B-B14F-4D97-AF65-F5344CB8AC3E}">
        <p14:creationId xmlns:p14="http://schemas.microsoft.com/office/powerpoint/2010/main" val="1017303725"/>
      </p:ext>
    </p:extLst>
  </p:cSld>
  <p:clrMapOvr>
    <a:masterClrMapping/>
  </p:clrMapOvr>
  <mc:AlternateContent xmlns:mc="http://schemas.openxmlformats.org/markup-compatibility/2006">
    <mc:Choice xmlns:p14="http://schemas.microsoft.com/office/powerpoint/2010/main" Requires="p14">
      <p:transition spd="slow" p14:dur="2000" advTm="5853"/>
    </mc:Choice>
    <mc:Fallback>
      <p:transition spd="slow" advTm="585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tables and chairs&#10;&#10;Description automatically generated">
            <a:extLst>
              <a:ext uri="{FF2B5EF4-FFF2-40B4-BE49-F238E27FC236}">
                <a16:creationId xmlns:a16="http://schemas.microsoft.com/office/drawing/2014/main" id="{A5DEBB8D-8FAC-6B3D-C78E-1F27B667D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Tree>
    <p:extLst>
      <p:ext uri="{BB962C8B-B14F-4D97-AF65-F5344CB8AC3E}">
        <p14:creationId xmlns:p14="http://schemas.microsoft.com/office/powerpoint/2010/main" val="4258475621"/>
      </p:ext>
    </p:extLst>
  </p:cSld>
  <p:clrMapOvr>
    <a:masterClrMapping/>
  </p:clrMapOvr>
  <mc:AlternateContent xmlns:mc="http://schemas.openxmlformats.org/markup-compatibility/2006">
    <mc:Choice xmlns:p14="http://schemas.microsoft.com/office/powerpoint/2010/main" Requires="p14">
      <p:transition spd="slow" p14:dur="2000" advTm="5877"/>
    </mc:Choice>
    <mc:Fallback>
      <p:transition spd="slow" advTm="58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stone fireplace and chairs&#10;&#10;Description automatically generated">
            <a:extLst>
              <a:ext uri="{FF2B5EF4-FFF2-40B4-BE49-F238E27FC236}">
                <a16:creationId xmlns:a16="http://schemas.microsoft.com/office/drawing/2014/main" id="{45CAD9B5-E4FE-C2D0-4CA9-872ECB1B4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Tree>
    <p:extLst>
      <p:ext uri="{BB962C8B-B14F-4D97-AF65-F5344CB8AC3E}">
        <p14:creationId xmlns:p14="http://schemas.microsoft.com/office/powerpoint/2010/main" val="3875082349"/>
      </p:ext>
    </p:extLst>
  </p:cSld>
  <p:clrMapOvr>
    <a:masterClrMapping/>
  </p:clrMapOvr>
  <mc:AlternateContent xmlns:mc="http://schemas.openxmlformats.org/markup-compatibility/2006">
    <mc:Choice xmlns:p14="http://schemas.microsoft.com/office/powerpoint/2010/main" Requires="p14">
      <p:transition spd="slow" p14:dur="2000" advTm="6170"/>
    </mc:Choice>
    <mc:Fallback>
      <p:transition spd="slow" advTm="617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uilt in a frame&#10;&#10;Description automatically generated">
            <a:extLst>
              <a:ext uri="{FF2B5EF4-FFF2-40B4-BE49-F238E27FC236}">
                <a16:creationId xmlns:a16="http://schemas.microsoft.com/office/drawing/2014/main" id="{4DEA96C4-A3ED-EC9A-641A-D93F5BCDA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Tree>
    <p:extLst>
      <p:ext uri="{BB962C8B-B14F-4D97-AF65-F5344CB8AC3E}">
        <p14:creationId xmlns:p14="http://schemas.microsoft.com/office/powerpoint/2010/main" val="1663549363"/>
      </p:ext>
    </p:extLst>
  </p:cSld>
  <p:clrMapOvr>
    <a:masterClrMapping/>
  </p:clrMapOvr>
  <mc:AlternateContent xmlns:mc="http://schemas.openxmlformats.org/markup-compatibility/2006">
    <mc:Choice xmlns:p14="http://schemas.microsoft.com/office/powerpoint/2010/main" Requires="p14">
      <p:transition spd="slow" p14:dur="2000" advTm="5052"/>
    </mc:Choice>
    <mc:Fallback>
      <p:transition spd="slow" advTm="505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 with a table and a person in the background&#10;&#10;Description automatically generated">
            <a:extLst>
              <a:ext uri="{FF2B5EF4-FFF2-40B4-BE49-F238E27FC236}">
                <a16:creationId xmlns:a16="http://schemas.microsoft.com/office/drawing/2014/main" id="{E01DD27F-BBC4-4985-C1ED-CBEE716BB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extBox 1">
            <a:extLst>
              <a:ext uri="{FF2B5EF4-FFF2-40B4-BE49-F238E27FC236}">
                <a16:creationId xmlns:a16="http://schemas.microsoft.com/office/drawing/2014/main" id="{66BE2E7E-42D4-EC77-A701-340E22BE627A}"/>
              </a:ext>
            </a:extLst>
          </p:cNvPr>
          <p:cNvSpPr txBox="1"/>
          <p:nvPr/>
        </p:nvSpPr>
        <p:spPr>
          <a:xfrm>
            <a:off x="5614220" y="5801032"/>
            <a:ext cx="3156154" cy="400110"/>
          </a:xfrm>
          <a:prstGeom prst="rect">
            <a:avLst/>
          </a:prstGeom>
          <a:noFill/>
        </p:spPr>
        <p:txBody>
          <a:bodyPr wrap="square" rtlCol="0">
            <a:spAutoFit/>
          </a:bodyPr>
          <a:lstStyle/>
          <a:p>
            <a:r>
              <a:rPr lang="en-US" sz="2000" b="1" i="1" dirty="0">
                <a:solidFill>
                  <a:schemeClr val="bg1"/>
                </a:solidFill>
                <a:effectLst>
                  <a:outerShdw blurRad="38100" dist="38100" dir="2700000" algn="tl">
                    <a:srgbClr val="000000">
                      <a:alpha val="43137"/>
                    </a:srgbClr>
                  </a:outerShdw>
                </a:effectLst>
              </a:rPr>
              <a:t>GRADUATION DAY!!!!</a:t>
            </a:r>
          </a:p>
        </p:txBody>
      </p:sp>
    </p:spTree>
    <p:extLst>
      <p:ext uri="{BB962C8B-B14F-4D97-AF65-F5344CB8AC3E}">
        <p14:creationId xmlns:p14="http://schemas.microsoft.com/office/powerpoint/2010/main" val="943182218"/>
      </p:ext>
    </p:extLst>
  </p:cSld>
  <p:clrMapOvr>
    <a:masterClrMapping/>
  </p:clrMapOvr>
  <mc:AlternateContent xmlns:mc="http://schemas.openxmlformats.org/markup-compatibility/2006">
    <mc:Choice xmlns:p14="http://schemas.microsoft.com/office/powerpoint/2010/main" Requires="p14">
      <p:transition spd="slow" p14:dur="2000" advTm="6858"/>
    </mc:Choice>
    <mc:Fallback>
      <p:transition spd="slow" advTm="685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ertificate&#10;&#10;Description automatically generated">
            <a:extLst>
              <a:ext uri="{FF2B5EF4-FFF2-40B4-BE49-F238E27FC236}">
                <a16:creationId xmlns:a16="http://schemas.microsoft.com/office/drawing/2014/main" id="{76014E33-4E98-1B2F-8C5F-7DAA883A1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E843D491-A645-2C08-4B22-9B3FCBF29B72}"/>
              </a:ext>
            </a:extLst>
          </p:cNvPr>
          <p:cNvSpPr txBox="1"/>
          <p:nvPr/>
        </p:nvSpPr>
        <p:spPr>
          <a:xfrm>
            <a:off x="6764594" y="5476568"/>
            <a:ext cx="2379406" cy="646331"/>
          </a:xfrm>
          <a:prstGeom prst="rect">
            <a:avLst/>
          </a:prstGeom>
          <a:noFill/>
        </p:spPr>
        <p:txBody>
          <a:bodyPr wrap="square" rtlCol="0">
            <a:spAutoFit/>
          </a:bodyPr>
          <a:lstStyle/>
          <a:p>
            <a:r>
              <a:rPr lang="en-US" b="1" i="1" dirty="0">
                <a:solidFill>
                  <a:schemeClr val="bg1"/>
                </a:solidFill>
                <a:effectLst>
                  <a:outerShdw blurRad="38100" dist="38100" dir="2700000" algn="tl">
                    <a:srgbClr val="000000">
                      <a:alpha val="43137"/>
                    </a:srgbClr>
                  </a:outerShdw>
                </a:effectLst>
              </a:rPr>
              <a:t>CONGRATULATIONS STEPHANIE!</a:t>
            </a:r>
          </a:p>
        </p:txBody>
      </p:sp>
    </p:spTree>
    <p:extLst>
      <p:ext uri="{BB962C8B-B14F-4D97-AF65-F5344CB8AC3E}">
        <p14:creationId xmlns:p14="http://schemas.microsoft.com/office/powerpoint/2010/main" val="770918431"/>
      </p:ext>
    </p:extLst>
  </p:cSld>
  <p:clrMapOvr>
    <a:masterClrMapping/>
  </p:clrMapOvr>
  <mc:AlternateContent xmlns:mc="http://schemas.openxmlformats.org/markup-compatibility/2006">
    <mc:Choice xmlns:p14="http://schemas.microsoft.com/office/powerpoint/2010/main" Requires="p14">
      <p:transition spd="slow" p14:dur="2000" advTm="6125"/>
    </mc:Choice>
    <mc:Fallback>
      <p:transition spd="slow" advTm="612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03ABE5B9-292B-61DC-F793-42FDCD154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extBox 1">
            <a:extLst>
              <a:ext uri="{FF2B5EF4-FFF2-40B4-BE49-F238E27FC236}">
                <a16:creationId xmlns:a16="http://schemas.microsoft.com/office/drawing/2014/main" id="{BF35325C-62B2-30D0-658E-963E4252721D}"/>
              </a:ext>
            </a:extLst>
          </p:cNvPr>
          <p:cNvSpPr txBox="1"/>
          <p:nvPr/>
        </p:nvSpPr>
        <p:spPr>
          <a:xfrm>
            <a:off x="6646607" y="5862343"/>
            <a:ext cx="2123767" cy="646331"/>
          </a:xfrm>
          <a:prstGeom prst="rect">
            <a:avLst/>
          </a:prstGeom>
          <a:noFill/>
        </p:spPr>
        <p:txBody>
          <a:bodyPr wrap="square" rtlCol="0">
            <a:spAutoFit/>
          </a:bodyPr>
          <a:lstStyle/>
          <a:p>
            <a:r>
              <a:rPr lang="en-US" b="1" i="1" dirty="0">
                <a:solidFill>
                  <a:schemeClr val="bg1"/>
                </a:solidFill>
                <a:effectLst>
                  <a:outerShdw blurRad="38100" dist="38100" dir="2700000" algn="tl">
                    <a:srgbClr val="000000">
                      <a:alpha val="43137"/>
                    </a:srgbClr>
                  </a:outerShdw>
                </a:effectLst>
              </a:rPr>
              <a:t>CONGRATULATIONS COURTNEY!</a:t>
            </a:r>
          </a:p>
        </p:txBody>
      </p:sp>
    </p:spTree>
    <p:extLst>
      <p:ext uri="{BB962C8B-B14F-4D97-AF65-F5344CB8AC3E}">
        <p14:creationId xmlns:p14="http://schemas.microsoft.com/office/powerpoint/2010/main" val="2526629037"/>
      </p:ext>
    </p:extLst>
  </p:cSld>
  <p:clrMapOvr>
    <a:masterClrMapping/>
  </p:clrMapOvr>
  <mc:AlternateContent xmlns:mc="http://schemas.openxmlformats.org/markup-compatibility/2006">
    <mc:Choice xmlns:p14="http://schemas.microsoft.com/office/powerpoint/2010/main" Requires="p14">
      <p:transition spd="slow" p14:dur="2000" advTm="6465"/>
    </mc:Choice>
    <mc:Fallback>
      <p:transition spd="slow" advTm="64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640C9946-CAAA-0670-C649-5E092B794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
            <a:ext cx="9144000" cy="6858000"/>
          </a:xfrm>
          <a:prstGeom prst="rect">
            <a:avLst/>
          </a:prstGeom>
        </p:spPr>
      </p:pic>
      <p:sp>
        <p:nvSpPr>
          <p:cNvPr id="6" name="Footer Placeholder 5">
            <a:extLst>
              <a:ext uri="{FF2B5EF4-FFF2-40B4-BE49-F238E27FC236}">
                <a16:creationId xmlns:a16="http://schemas.microsoft.com/office/drawing/2014/main" id="{C0555A66-6527-0ACF-D38A-45D3C8DE513C}"/>
              </a:ext>
            </a:extLst>
          </p:cNvPr>
          <p:cNvSpPr>
            <a:spLocks noGrp="1"/>
          </p:cNvSpPr>
          <p:nvPr>
            <p:ph type="ftr" sz="quarter" idx="11"/>
          </p:nvPr>
        </p:nvSpPr>
        <p:spPr>
          <a:xfrm>
            <a:off x="3295650" y="5807711"/>
            <a:ext cx="3086100" cy="365125"/>
          </a:xfrm>
        </p:spPr>
        <p:txBody>
          <a:bodyPr/>
          <a:lstStyle/>
          <a:p>
            <a:r>
              <a:rPr lang="en-US" sz="2000" b="1" dirty="0">
                <a:solidFill>
                  <a:schemeClr val="tx1"/>
                </a:solidFill>
              </a:rPr>
              <a:t>"Sticking Together is what "TEAM" is ALL About”!!!!</a:t>
            </a:r>
          </a:p>
        </p:txBody>
      </p:sp>
    </p:spTree>
    <p:extLst>
      <p:ext uri="{BB962C8B-B14F-4D97-AF65-F5344CB8AC3E}">
        <p14:creationId xmlns:p14="http://schemas.microsoft.com/office/powerpoint/2010/main" val="1120427614"/>
      </p:ext>
    </p:extLst>
  </p:cSld>
  <p:clrMapOvr>
    <a:masterClrMapping/>
  </p:clrMapOvr>
  <mc:AlternateContent xmlns:mc="http://schemas.openxmlformats.org/markup-compatibility/2006">
    <mc:Choice xmlns:p14="http://schemas.microsoft.com/office/powerpoint/2010/main" Requires="p14">
      <p:transition spd="slow" p14:dur="2000" advTm="4817"/>
    </mc:Choice>
    <mc:Fallback>
      <p:transition spd="slow" advTm="481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giving a presentation to a group of people&#10;&#10;Description automatically generated">
            <a:extLst>
              <a:ext uri="{FF2B5EF4-FFF2-40B4-BE49-F238E27FC236}">
                <a16:creationId xmlns:a16="http://schemas.microsoft.com/office/drawing/2014/main" id="{BD3D6CDB-0FC9-4FB6-BDDC-A5D6B5EF6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36" y="0"/>
            <a:ext cx="9138263" cy="6858000"/>
          </a:xfrm>
          <a:prstGeom prst="rect">
            <a:avLst/>
          </a:prstGeom>
        </p:spPr>
      </p:pic>
      <p:sp>
        <p:nvSpPr>
          <p:cNvPr id="9" name="TextBox 8">
            <a:extLst>
              <a:ext uri="{FF2B5EF4-FFF2-40B4-BE49-F238E27FC236}">
                <a16:creationId xmlns:a16="http://schemas.microsoft.com/office/drawing/2014/main" id="{46E9F7B1-DB43-7FAB-0AC4-BB2B4AC9E590}"/>
              </a:ext>
            </a:extLst>
          </p:cNvPr>
          <p:cNvSpPr txBox="1"/>
          <p:nvPr/>
        </p:nvSpPr>
        <p:spPr>
          <a:xfrm>
            <a:off x="6499121" y="1356852"/>
            <a:ext cx="2143433" cy="646331"/>
          </a:xfrm>
          <a:prstGeom prst="rect">
            <a:avLst/>
          </a:prstGeom>
          <a:noFill/>
        </p:spPr>
        <p:txBody>
          <a:bodyPr wrap="square" rtlCol="0">
            <a:spAutoFit/>
          </a:bodyPr>
          <a:lstStyle/>
          <a:p>
            <a:r>
              <a:rPr lang="en-US" b="1" dirty="0">
                <a:solidFill>
                  <a:srgbClr val="9933FF"/>
                </a:solidFill>
              </a:rPr>
              <a:t>CONGRATULATIONS</a:t>
            </a:r>
          </a:p>
          <a:p>
            <a:r>
              <a:rPr lang="en-US" b="1" dirty="0">
                <a:solidFill>
                  <a:srgbClr val="9933FF"/>
                </a:solidFill>
              </a:rPr>
              <a:t>MARQUITA!</a:t>
            </a:r>
          </a:p>
        </p:txBody>
      </p:sp>
      <p:sp>
        <p:nvSpPr>
          <p:cNvPr id="10" name="TextBox 9">
            <a:extLst>
              <a:ext uri="{FF2B5EF4-FFF2-40B4-BE49-F238E27FC236}">
                <a16:creationId xmlns:a16="http://schemas.microsoft.com/office/drawing/2014/main" id="{F7929C9B-F1B0-6074-FD67-BA3880F3D413}"/>
              </a:ext>
            </a:extLst>
          </p:cNvPr>
          <p:cNvSpPr txBox="1"/>
          <p:nvPr/>
        </p:nvSpPr>
        <p:spPr>
          <a:xfrm>
            <a:off x="914400" y="4739148"/>
            <a:ext cx="2133600" cy="92333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STEVE PRESENTS AER PINS TO 2023 LTI PARTICIPANTS</a:t>
            </a:r>
          </a:p>
        </p:txBody>
      </p:sp>
    </p:spTree>
    <p:extLst>
      <p:ext uri="{BB962C8B-B14F-4D97-AF65-F5344CB8AC3E}">
        <p14:creationId xmlns:p14="http://schemas.microsoft.com/office/powerpoint/2010/main" val="59430247"/>
      </p:ext>
    </p:extLst>
  </p:cSld>
  <p:clrMapOvr>
    <a:masterClrMapping/>
  </p:clrMapOvr>
  <mc:AlternateContent xmlns:mc="http://schemas.openxmlformats.org/markup-compatibility/2006">
    <mc:Choice xmlns:p14="http://schemas.microsoft.com/office/powerpoint/2010/main" Requires="p14">
      <p:transition spd="slow" p14:dur="2000" advTm="7288"/>
    </mc:Choice>
    <mc:Fallback>
      <p:transition spd="slow" advTm="728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254435BE-553A-2849-6011-7E89A6352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0"/>
            <a:ext cx="9138263" cy="6858000"/>
          </a:xfrm>
          <a:prstGeom prst="rect">
            <a:avLst/>
          </a:prstGeom>
        </p:spPr>
      </p:pic>
      <p:sp>
        <p:nvSpPr>
          <p:cNvPr id="2" name="TextBox 1">
            <a:extLst>
              <a:ext uri="{FF2B5EF4-FFF2-40B4-BE49-F238E27FC236}">
                <a16:creationId xmlns:a16="http://schemas.microsoft.com/office/drawing/2014/main" id="{E2AD17C9-8EF0-021D-17D2-7863425EAB15}"/>
              </a:ext>
            </a:extLst>
          </p:cNvPr>
          <p:cNvSpPr txBox="1"/>
          <p:nvPr/>
        </p:nvSpPr>
        <p:spPr>
          <a:xfrm>
            <a:off x="6735097" y="3105834"/>
            <a:ext cx="2330245" cy="646331"/>
          </a:xfrm>
          <a:prstGeom prst="rect">
            <a:avLst/>
          </a:prstGeom>
          <a:noFill/>
        </p:spPr>
        <p:txBody>
          <a:bodyPr wrap="square" rtlCol="0">
            <a:spAutoFit/>
          </a:bodyPr>
          <a:lstStyle/>
          <a:p>
            <a:r>
              <a:rPr lang="en-US" b="1" i="1" dirty="0">
                <a:solidFill>
                  <a:schemeClr val="bg1"/>
                </a:solidFill>
                <a:effectLst>
                  <a:outerShdw blurRad="38100" dist="38100" dir="2700000" algn="tl">
                    <a:srgbClr val="000000">
                      <a:alpha val="43137"/>
                    </a:srgbClr>
                  </a:outerShdw>
                </a:effectLst>
              </a:rPr>
              <a:t>CONGRATULATIONS</a:t>
            </a:r>
          </a:p>
          <a:p>
            <a:r>
              <a:rPr lang="en-US" b="1" i="1" dirty="0">
                <a:solidFill>
                  <a:schemeClr val="bg1"/>
                </a:solidFill>
                <a:effectLst>
                  <a:outerShdw blurRad="38100" dist="38100" dir="2700000" algn="tl">
                    <a:srgbClr val="000000">
                      <a:alpha val="43137"/>
                    </a:srgbClr>
                  </a:outerShdw>
                </a:effectLst>
              </a:rPr>
              <a:t>LATONYA!</a:t>
            </a:r>
          </a:p>
        </p:txBody>
      </p:sp>
    </p:spTree>
    <p:extLst>
      <p:ext uri="{BB962C8B-B14F-4D97-AF65-F5344CB8AC3E}">
        <p14:creationId xmlns:p14="http://schemas.microsoft.com/office/powerpoint/2010/main" val="4244101664"/>
      </p:ext>
    </p:extLst>
  </p:cSld>
  <p:clrMapOvr>
    <a:masterClrMapping/>
  </p:clrMapOvr>
  <mc:AlternateContent xmlns:mc="http://schemas.openxmlformats.org/markup-compatibility/2006">
    <mc:Choice xmlns:p14="http://schemas.microsoft.com/office/powerpoint/2010/main" Requires="p14">
      <p:transition spd="slow" p14:dur="2000" advTm="7026"/>
    </mc:Choice>
    <mc:Fallback>
      <p:transition spd="slow" advTm="70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9DB5B-4883-F8C4-166D-886F51DBADA7}"/>
              </a:ext>
            </a:extLst>
          </p:cNvPr>
          <p:cNvSpPr txBox="1"/>
          <p:nvPr/>
        </p:nvSpPr>
        <p:spPr>
          <a:xfrm>
            <a:off x="1396180" y="776748"/>
            <a:ext cx="6351639" cy="1384995"/>
          </a:xfrm>
          <a:prstGeom prst="rect">
            <a:avLst/>
          </a:prstGeom>
          <a:noFill/>
        </p:spPr>
        <p:txBody>
          <a:bodyPr wrap="square" rtlCol="0">
            <a:spAutoFit/>
          </a:bodyPr>
          <a:lstStyle/>
          <a:p>
            <a:pPr algn="ctr"/>
            <a:r>
              <a:rPr lang="en-US" sz="2800" b="1" dirty="0">
                <a:solidFill>
                  <a:srgbClr val="0033CC"/>
                </a:solidFill>
                <a:effectLst>
                  <a:outerShdw blurRad="38100" dist="38100" dir="2700000" algn="tl">
                    <a:srgbClr val="000000">
                      <a:alpha val="43137"/>
                    </a:srgbClr>
                  </a:outerShdw>
                </a:effectLst>
              </a:rPr>
              <a:t>THANKS TO ALL WHO PARTICIPATED IN THE ALABAMA AER CHAPTER’S 2023 LEADERSHIP TRAINING INIATATIVE </a:t>
            </a:r>
          </a:p>
        </p:txBody>
      </p:sp>
      <p:sp>
        <p:nvSpPr>
          <p:cNvPr id="3" name="TextBox 2">
            <a:extLst>
              <a:ext uri="{FF2B5EF4-FFF2-40B4-BE49-F238E27FC236}">
                <a16:creationId xmlns:a16="http://schemas.microsoft.com/office/drawing/2014/main" id="{591D0E86-4270-6615-7ED0-4B328847B920}"/>
              </a:ext>
            </a:extLst>
          </p:cNvPr>
          <p:cNvSpPr txBox="1"/>
          <p:nvPr/>
        </p:nvSpPr>
        <p:spPr>
          <a:xfrm>
            <a:off x="0" y="5004619"/>
            <a:ext cx="9144000" cy="707886"/>
          </a:xfrm>
          <a:prstGeom prst="rect">
            <a:avLst/>
          </a:prstGeom>
          <a:noFill/>
        </p:spPr>
        <p:txBody>
          <a:bodyPr wrap="square" rtlCol="0">
            <a:spAutoFit/>
          </a:bodyPr>
          <a:lstStyle/>
          <a:p>
            <a:r>
              <a:rPr lang="en-US" sz="4000" b="1" dirty="0">
                <a:solidFill>
                  <a:srgbClr val="FF0000"/>
                </a:solidFill>
              </a:rPr>
              <a:t>                     THAT’S ALL FOLKS!!!!</a:t>
            </a:r>
          </a:p>
        </p:txBody>
      </p:sp>
      <p:pic>
        <p:nvPicPr>
          <p:cNvPr id="4" name="object 3">
            <a:extLst>
              <a:ext uri="{FF2B5EF4-FFF2-40B4-BE49-F238E27FC236}">
                <a16:creationId xmlns:a16="http://schemas.microsoft.com/office/drawing/2014/main" id="{332CBF55-17B7-F24C-FE72-14EC8146B03D}"/>
              </a:ext>
            </a:extLst>
          </p:cNvPr>
          <p:cNvPicPr/>
          <p:nvPr/>
        </p:nvPicPr>
        <p:blipFill>
          <a:blip r:embed="rId2" cstate="print"/>
          <a:stretch>
            <a:fillRect/>
          </a:stretch>
        </p:blipFill>
        <p:spPr>
          <a:xfrm>
            <a:off x="3095320" y="2455740"/>
            <a:ext cx="3314699" cy="1946519"/>
          </a:xfrm>
          <a:prstGeom prst="rect">
            <a:avLst/>
          </a:prstGeom>
        </p:spPr>
      </p:pic>
    </p:spTree>
    <p:extLst>
      <p:ext uri="{BB962C8B-B14F-4D97-AF65-F5344CB8AC3E}">
        <p14:creationId xmlns:p14="http://schemas.microsoft.com/office/powerpoint/2010/main" val="2918183379"/>
      </p:ext>
    </p:extLst>
  </p:cSld>
  <p:clrMapOvr>
    <a:masterClrMapping/>
  </p:clrMapOvr>
  <mc:AlternateContent xmlns:mc="http://schemas.openxmlformats.org/markup-compatibility/2006">
    <mc:Choice xmlns:p14="http://schemas.microsoft.com/office/powerpoint/2010/main" Requires="p14">
      <p:transition spd="slow" p14:dur="2000" advTm="9375"/>
    </mc:Choice>
    <mc:Fallback>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4000"/>
                            </p:stCondLst>
                            <p:childTnLst>
                              <p:par>
                                <p:cTn id="15" presetID="4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human face, tree, person, outdoor&#10;&#10;Description automatically generated">
            <a:extLst>
              <a:ext uri="{FF2B5EF4-FFF2-40B4-BE49-F238E27FC236}">
                <a16:creationId xmlns:a16="http://schemas.microsoft.com/office/drawing/2014/main" id="{923CDBFD-8564-9476-FCDC-9553FF9DB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885" y="1484671"/>
            <a:ext cx="2741304" cy="4001729"/>
          </a:xfrm>
          <a:prstGeom prst="rect">
            <a:avLst/>
          </a:prstGeom>
        </p:spPr>
      </p:pic>
      <p:pic>
        <p:nvPicPr>
          <p:cNvPr id="7" name="Picture 6" descr="A group of people walking in a forest&#10;&#10;Description automatically generated with medium confidence">
            <a:extLst>
              <a:ext uri="{FF2B5EF4-FFF2-40B4-BE49-F238E27FC236}">
                <a16:creationId xmlns:a16="http://schemas.microsoft.com/office/drawing/2014/main" id="{145FCFD0-EB18-835C-78BA-F8472A345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2214" y="674322"/>
            <a:ext cx="3847117" cy="3049079"/>
          </a:xfrm>
          <a:prstGeom prst="rect">
            <a:avLst/>
          </a:prstGeom>
        </p:spPr>
      </p:pic>
      <p:sp>
        <p:nvSpPr>
          <p:cNvPr id="9" name="Rectangle 8">
            <a:extLst>
              <a:ext uri="{FF2B5EF4-FFF2-40B4-BE49-F238E27FC236}">
                <a16:creationId xmlns:a16="http://schemas.microsoft.com/office/drawing/2014/main" id="{48F2E2F8-E729-7CD3-9010-96DE91D8F6AB}"/>
              </a:ext>
            </a:extLst>
          </p:cNvPr>
          <p:cNvSpPr/>
          <p:nvPr/>
        </p:nvSpPr>
        <p:spPr>
          <a:xfrm>
            <a:off x="267844" y="4122419"/>
            <a:ext cx="2907655" cy="369332"/>
          </a:xfrm>
          <a:prstGeom prst="rect">
            <a:avLst/>
          </a:prstGeom>
          <a:noFill/>
        </p:spPr>
        <p:txBody>
          <a:bodyPr wrap="none" lIns="91440" tIns="45720" rIns="91440" bIns="45720">
            <a:spAutoFit/>
          </a:bodyPr>
          <a:lstStyle/>
          <a:p>
            <a:pPr algn="ctr"/>
            <a:r>
              <a:rPr lang="en-US" b="1" cap="none" spc="0" dirty="0">
                <a:ln w="0"/>
                <a:solidFill>
                  <a:srgbClr val="0033CC"/>
                </a:solidFill>
              </a:rPr>
              <a:t>The Challenge Course Begi</a:t>
            </a:r>
            <a:r>
              <a:rPr lang="en-US" b="1" cap="none" spc="0" dirty="0">
                <a:ln w="0"/>
                <a:solidFill>
                  <a:srgbClr val="0033CC"/>
                </a:solidFill>
                <a:effectLst>
                  <a:outerShdw blurRad="38100" dist="19050" dir="2700000" algn="tl" rotWithShape="0">
                    <a:schemeClr val="dk1">
                      <a:alpha val="40000"/>
                    </a:schemeClr>
                  </a:outerShdw>
                </a:effectLst>
              </a:rPr>
              <a:t>ns</a:t>
            </a:r>
          </a:p>
        </p:txBody>
      </p:sp>
      <p:sp>
        <p:nvSpPr>
          <p:cNvPr id="10" name="Rectangle 9">
            <a:extLst>
              <a:ext uri="{FF2B5EF4-FFF2-40B4-BE49-F238E27FC236}">
                <a16:creationId xmlns:a16="http://schemas.microsoft.com/office/drawing/2014/main" id="{9E48325D-6486-FD2A-821E-488F2BD9CCC4}"/>
              </a:ext>
            </a:extLst>
          </p:cNvPr>
          <p:cNvSpPr/>
          <p:nvPr/>
        </p:nvSpPr>
        <p:spPr>
          <a:xfrm>
            <a:off x="3606945" y="5499853"/>
            <a:ext cx="1816203" cy="369332"/>
          </a:xfrm>
          <a:prstGeom prst="rect">
            <a:avLst/>
          </a:prstGeom>
          <a:noFill/>
        </p:spPr>
        <p:txBody>
          <a:bodyPr wrap="none" lIns="91440" tIns="45720" rIns="91440" bIns="45720">
            <a:spAutoFit/>
          </a:bodyPr>
          <a:lstStyle/>
          <a:p>
            <a:pPr algn="ctr"/>
            <a:r>
              <a:rPr lang="en-US" b="1" cap="none" spc="0" dirty="0">
                <a:ln w="0"/>
                <a:solidFill>
                  <a:srgbClr val="0033CC"/>
                </a:solidFill>
                <a:effectLst>
                  <a:outerShdw blurRad="38100" dist="19050" dir="2700000" algn="tl" rotWithShape="0">
                    <a:schemeClr val="dk1">
                      <a:alpha val="40000"/>
                    </a:schemeClr>
                  </a:outerShdw>
                </a:effectLst>
              </a:rPr>
              <a:t>Jack and LaTonya</a:t>
            </a:r>
          </a:p>
        </p:txBody>
      </p:sp>
      <p:sp>
        <p:nvSpPr>
          <p:cNvPr id="11" name="Rectangle 10">
            <a:extLst>
              <a:ext uri="{FF2B5EF4-FFF2-40B4-BE49-F238E27FC236}">
                <a16:creationId xmlns:a16="http://schemas.microsoft.com/office/drawing/2014/main" id="{4B1191D0-BC47-213C-C1B0-F29D534D443B}"/>
              </a:ext>
            </a:extLst>
          </p:cNvPr>
          <p:cNvSpPr/>
          <p:nvPr/>
        </p:nvSpPr>
        <p:spPr>
          <a:xfrm>
            <a:off x="5953360" y="5943599"/>
            <a:ext cx="3038240" cy="369332"/>
          </a:xfrm>
          <a:prstGeom prst="rect">
            <a:avLst/>
          </a:prstGeom>
          <a:noFill/>
        </p:spPr>
        <p:txBody>
          <a:bodyPr wrap="square" lIns="91440" tIns="45720" rIns="91440" bIns="45720">
            <a:spAutoFit/>
          </a:bodyPr>
          <a:lstStyle/>
          <a:p>
            <a:pPr algn="ctr"/>
            <a:r>
              <a:rPr lang="en-US" b="1" cap="none" spc="0" dirty="0">
                <a:ln w="0"/>
                <a:solidFill>
                  <a:srgbClr val="0033CC"/>
                </a:solidFill>
                <a:effectLst>
                  <a:outerShdw blurRad="38100" dist="19050" dir="2700000" algn="tl" rotWithShape="0">
                    <a:schemeClr val="dk1">
                      <a:alpha val="40000"/>
                    </a:schemeClr>
                  </a:outerShdw>
                </a:effectLst>
              </a:rPr>
              <a:t>Donte and his Magic Towel</a:t>
            </a:r>
          </a:p>
        </p:txBody>
      </p:sp>
      <p:pic>
        <p:nvPicPr>
          <p:cNvPr id="2" name="Picture 1" descr="A group of people in a line in the woods&#10;&#10;Description automatically generated">
            <a:extLst>
              <a:ext uri="{FF2B5EF4-FFF2-40B4-BE49-F238E27FC236}">
                <a16:creationId xmlns:a16="http://schemas.microsoft.com/office/drawing/2014/main" id="{A27485EA-A031-0B54-2F0F-3DA1B5B87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188" y="2015489"/>
            <a:ext cx="2928695" cy="3928110"/>
          </a:xfrm>
          <a:prstGeom prst="rect">
            <a:avLst/>
          </a:prstGeom>
        </p:spPr>
      </p:pic>
    </p:spTree>
    <p:extLst>
      <p:ext uri="{BB962C8B-B14F-4D97-AF65-F5344CB8AC3E}">
        <p14:creationId xmlns:p14="http://schemas.microsoft.com/office/powerpoint/2010/main" val="2294413693"/>
      </p:ext>
    </p:extLst>
  </p:cSld>
  <p:clrMapOvr>
    <a:masterClrMapping/>
  </p:clrMapOvr>
  <mc:AlternateContent xmlns:mc="http://schemas.openxmlformats.org/markup-compatibility/2006">
    <mc:Choice xmlns:p14="http://schemas.microsoft.com/office/powerpoint/2010/main" Requires="p14">
      <p:transition spd="slow" p14:dur="2000" advTm="6166"/>
    </mc:Choice>
    <mc:Fallback>
      <p:transition spd="slow" advTm="616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line in the woods&#10;&#10;Description automatically generated">
            <a:extLst>
              <a:ext uri="{FF2B5EF4-FFF2-40B4-BE49-F238E27FC236}">
                <a16:creationId xmlns:a16="http://schemas.microsoft.com/office/drawing/2014/main" id="{170127DA-A770-4783-013F-790A3D5C0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211" y="0"/>
            <a:ext cx="5139577" cy="6858000"/>
          </a:xfrm>
          <a:prstGeom prst="rect">
            <a:avLst/>
          </a:prstGeom>
        </p:spPr>
      </p:pic>
      <p:sp>
        <p:nvSpPr>
          <p:cNvPr id="4" name="TextBox 3">
            <a:extLst>
              <a:ext uri="{FF2B5EF4-FFF2-40B4-BE49-F238E27FC236}">
                <a16:creationId xmlns:a16="http://schemas.microsoft.com/office/drawing/2014/main" id="{D22F45F7-755A-88B9-786A-CEB20A91B7A2}"/>
              </a:ext>
            </a:extLst>
          </p:cNvPr>
          <p:cNvSpPr txBox="1"/>
          <p:nvPr/>
        </p:nvSpPr>
        <p:spPr>
          <a:xfrm>
            <a:off x="275303" y="2605548"/>
            <a:ext cx="1533832" cy="923330"/>
          </a:xfrm>
          <a:prstGeom prst="rect">
            <a:avLst/>
          </a:prstGeom>
          <a:noFill/>
        </p:spPr>
        <p:txBody>
          <a:bodyPr wrap="square" rtlCol="0">
            <a:spAutoFit/>
          </a:bodyPr>
          <a:lstStyle/>
          <a:p>
            <a:r>
              <a:rPr lang="en-US" b="1" dirty="0">
                <a:solidFill>
                  <a:srgbClr val="0033CC"/>
                </a:solidFill>
                <a:effectLst>
                  <a:outerShdw blurRad="38100" dist="38100" dir="2700000" algn="tl">
                    <a:srgbClr val="000000">
                      <a:alpha val="43137"/>
                    </a:srgbClr>
                  </a:outerShdw>
                </a:effectLst>
              </a:rPr>
              <a:t>Donte’s Magic Towel is WORKING!</a:t>
            </a:r>
          </a:p>
        </p:txBody>
      </p:sp>
    </p:spTree>
    <p:extLst>
      <p:ext uri="{BB962C8B-B14F-4D97-AF65-F5344CB8AC3E}">
        <p14:creationId xmlns:p14="http://schemas.microsoft.com/office/powerpoint/2010/main" val="2060163336"/>
      </p:ext>
    </p:extLst>
  </p:cSld>
  <p:clrMapOvr>
    <a:masterClrMapping/>
  </p:clrMapOvr>
  <mc:AlternateContent xmlns:mc="http://schemas.openxmlformats.org/markup-compatibility/2006">
    <mc:Choice xmlns:p14="http://schemas.microsoft.com/office/powerpoint/2010/main" Requires="p14">
      <p:transition spd="slow" p14:dur="2000" advTm="5837"/>
    </mc:Choice>
    <mc:Fallback>
      <p:transition spd="slow" advTm="58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forest&#10;&#10;Description automatically generated with medium confidence">
            <a:extLst>
              <a:ext uri="{FF2B5EF4-FFF2-40B4-BE49-F238E27FC236}">
                <a16:creationId xmlns:a16="http://schemas.microsoft.com/office/drawing/2014/main" id="{6639B75D-DDFF-C48C-EE66-2B21287D0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 y="0"/>
            <a:ext cx="6995160" cy="6322142"/>
          </a:xfrm>
          <a:prstGeom prst="rect">
            <a:avLst/>
          </a:prstGeom>
        </p:spPr>
      </p:pic>
      <p:sp>
        <p:nvSpPr>
          <p:cNvPr id="4" name="Rectangle 3">
            <a:extLst>
              <a:ext uri="{FF2B5EF4-FFF2-40B4-BE49-F238E27FC236}">
                <a16:creationId xmlns:a16="http://schemas.microsoft.com/office/drawing/2014/main" id="{235E90DD-80B1-DE49-4F74-AE4B7F532E79}"/>
              </a:ext>
            </a:extLst>
          </p:cNvPr>
          <p:cNvSpPr/>
          <p:nvPr/>
        </p:nvSpPr>
        <p:spPr>
          <a:xfrm>
            <a:off x="1458216" y="6235125"/>
            <a:ext cx="6070251" cy="584775"/>
          </a:xfrm>
          <a:prstGeom prst="rect">
            <a:avLst/>
          </a:prstGeom>
          <a:noFill/>
        </p:spPr>
        <p:txBody>
          <a:bodyPr wrap="none" lIns="91440" tIns="45720" rIns="91440" bIns="45720">
            <a:spAutoFit/>
          </a:bodyPr>
          <a:lstStyle/>
          <a:p>
            <a:pPr algn="ctr"/>
            <a:r>
              <a:rPr lang="en-US" sz="3200" b="1" cap="none" spc="0" dirty="0">
                <a:ln w="0"/>
                <a:solidFill>
                  <a:srgbClr val="0033CC"/>
                </a:solidFill>
                <a:effectLst>
                  <a:outerShdw blurRad="38100" dist="38100" dir="2700000" algn="tl">
                    <a:srgbClr val="000000">
                      <a:alpha val="43137"/>
                    </a:srgbClr>
                  </a:outerShdw>
                </a:effectLst>
              </a:rPr>
              <a:t>One GIANT STEP for Alabama AER!</a:t>
            </a:r>
            <a:endParaRPr lang="en-US" sz="5400" b="1" cap="none" spc="0" dirty="0">
              <a:ln w="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6933742"/>
      </p:ext>
    </p:extLst>
  </p:cSld>
  <p:clrMapOvr>
    <a:masterClrMapping/>
  </p:clrMapOvr>
  <mc:AlternateContent xmlns:mc="http://schemas.openxmlformats.org/markup-compatibility/2006">
    <mc:Choice xmlns:p14="http://schemas.microsoft.com/office/powerpoint/2010/main" Requires="p14">
      <p:transition spd="slow" p14:dur="2000" advTm="7126"/>
    </mc:Choice>
    <mc:Fallback>
      <p:transition spd="slow" advTm="71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in the woods&#10;&#10;Description automatically generated">
            <a:extLst>
              <a:ext uri="{FF2B5EF4-FFF2-40B4-BE49-F238E27FC236}">
                <a16:creationId xmlns:a16="http://schemas.microsoft.com/office/drawing/2014/main" id="{910FF42A-BDE1-C67F-C82D-F9A821E50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521" y="245806"/>
            <a:ext cx="5683047" cy="6351639"/>
          </a:xfrm>
          <a:prstGeom prst="rect">
            <a:avLst/>
          </a:prstGeom>
        </p:spPr>
      </p:pic>
      <p:sp>
        <p:nvSpPr>
          <p:cNvPr id="4" name="TextBox 3">
            <a:extLst>
              <a:ext uri="{FF2B5EF4-FFF2-40B4-BE49-F238E27FC236}">
                <a16:creationId xmlns:a16="http://schemas.microsoft.com/office/drawing/2014/main" id="{297FAB11-6F92-4818-C1E5-8179E71A1C9D}"/>
              </a:ext>
            </a:extLst>
          </p:cNvPr>
          <p:cNvSpPr txBox="1"/>
          <p:nvPr/>
        </p:nvSpPr>
        <p:spPr>
          <a:xfrm>
            <a:off x="963562" y="3106994"/>
            <a:ext cx="1877961" cy="1569660"/>
          </a:xfrm>
          <a:prstGeom prst="rect">
            <a:avLst/>
          </a:prstGeom>
          <a:noFill/>
        </p:spPr>
        <p:txBody>
          <a:bodyPr wrap="square" rtlCol="0">
            <a:spAutoFit/>
          </a:bodyPr>
          <a:lstStyle/>
          <a:p>
            <a:r>
              <a:rPr lang="en-US" sz="2400" b="1" dirty="0">
                <a:solidFill>
                  <a:srgbClr val="0033CC"/>
                </a:solidFill>
                <a:effectLst>
                  <a:outerShdw blurRad="38100" dist="38100" dir="2700000" algn="tl">
                    <a:srgbClr val="000000">
                      <a:alpha val="43137"/>
                    </a:srgbClr>
                  </a:outerShdw>
                </a:effectLst>
              </a:rPr>
              <a:t>Sharon I’m telling YA this TOWEL is Magic!!!!</a:t>
            </a:r>
          </a:p>
        </p:txBody>
      </p:sp>
    </p:spTree>
    <p:extLst>
      <p:ext uri="{BB962C8B-B14F-4D97-AF65-F5344CB8AC3E}">
        <p14:creationId xmlns:p14="http://schemas.microsoft.com/office/powerpoint/2010/main" val="3163293994"/>
      </p:ext>
    </p:extLst>
  </p:cSld>
  <p:clrMapOvr>
    <a:masterClrMapping/>
  </p:clrMapOvr>
  <mc:AlternateContent xmlns:mc="http://schemas.openxmlformats.org/markup-compatibility/2006">
    <mc:Choice xmlns:p14="http://schemas.microsoft.com/office/powerpoint/2010/main" Requires="p14">
      <p:transition spd="slow" p14:dur="2000" advTm="6106"/>
    </mc:Choice>
    <mc:Fallback>
      <p:transition spd="slow" advTm="61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the woods&#10;&#10;Description automatically generated with medium confidence">
            <a:extLst>
              <a:ext uri="{FF2B5EF4-FFF2-40B4-BE49-F238E27FC236}">
                <a16:creationId xmlns:a16="http://schemas.microsoft.com/office/drawing/2014/main" id="{FA7C7E18-9E7D-A9D0-6713-BE3982F17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477" y="0"/>
            <a:ext cx="5137046" cy="6858000"/>
          </a:xfrm>
          <a:prstGeom prst="rect">
            <a:avLst/>
          </a:prstGeom>
        </p:spPr>
      </p:pic>
      <p:sp>
        <p:nvSpPr>
          <p:cNvPr id="2" name="TextBox 1">
            <a:extLst>
              <a:ext uri="{FF2B5EF4-FFF2-40B4-BE49-F238E27FC236}">
                <a16:creationId xmlns:a16="http://schemas.microsoft.com/office/drawing/2014/main" id="{3068AB9D-E4CB-8A21-3838-C33DA7EB06CB}"/>
              </a:ext>
            </a:extLst>
          </p:cNvPr>
          <p:cNvSpPr txBox="1"/>
          <p:nvPr/>
        </p:nvSpPr>
        <p:spPr>
          <a:xfrm>
            <a:off x="246586" y="2684207"/>
            <a:ext cx="1756891" cy="830997"/>
          </a:xfrm>
          <a:prstGeom prst="rect">
            <a:avLst/>
          </a:prstGeom>
          <a:noFill/>
        </p:spPr>
        <p:txBody>
          <a:bodyPr wrap="none" rtlCol="0">
            <a:spAutoFit/>
          </a:bodyPr>
          <a:lstStyle/>
          <a:p>
            <a:r>
              <a:rPr lang="en-US" sz="2400" b="1" dirty="0">
                <a:solidFill>
                  <a:srgbClr val="0033CC"/>
                </a:solidFill>
                <a:effectLst>
                  <a:outerShdw blurRad="38100" dist="38100" dir="2700000" algn="tl">
                    <a:srgbClr val="000000">
                      <a:alpha val="43137"/>
                    </a:srgbClr>
                  </a:outerShdw>
                </a:effectLst>
              </a:rPr>
              <a:t>WATCH THIS</a:t>
            </a:r>
          </a:p>
          <a:p>
            <a:r>
              <a:rPr lang="en-US" sz="2400" b="1" dirty="0">
                <a:solidFill>
                  <a:srgbClr val="0033CC"/>
                </a:solidFill>
                <a:effectLst>
                  <a:outerShdw blurRad="38100" dist="38100" dir="2700000" algn="tl">
                    <a:srgbClr val="000000">
                      <a:alpha val="43137"/>
                    </a:srgbClr>
                  </a:outerShdw>
                </a:effectLst>
              </a:rPr>
              <a:t>MAGIC!!</a:t>
            </a:r>
          </a:p>
        </p:txBody>
      </p:sp>
    </p:spTree>
    <p:extLst>
      <p:ext uri="{BB962C8B-B14F-4D97-AF65-F5344CB8AC3E}">
        <p14:creationId xmlns:p14="http://schemas.microsoft.com/office/powerpoint/2010/main" val="3225739125"/>
      </p:ext>
    </p:extLst>
  </p:cSld>
  <p:clrMapOvr>
    <a:masterClrMapping/>
  </p:clrMapOvr>
  <mc:AlternateContent xmlns:mc="http://schemas.openxmlformats.org/markup-compatibility/2006">
    <mc:Choice xmlns:p14="http://schemas.microsoft.com/office/powerpoint/2010/main" Requires="p14">
      <p:transition spd="slow" p14:dur="2000" advTm="6043"/>
    </mc:Choice>
    <mc:Fallback>
      <p:transition spd="slow" advTm="60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with a rope&#10;&#10;Description automatically generated with low confidence">
            <a:extLst>
              <a:ext uri="{FF2B5EF4-FFF2-40B4-BE49-F238E27FC236}">
                <a16:creationId xmlns:a16="http://schemas.microsoft.com/office/drawing/2014/main" id="{5CF42009-484D-0099-4B62-C10395F01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 y="1"/>
            <a:ext cx="9138263" cy="6037006"/>
          </a:xfrm>
          <a:prstGeom prst="rect">
            <a:avLst/>
          </a:prstGeom>
        </p:spPr>
      </p:pic>
      <p:sp>
        <p:nvSpPr>
          <p:cNvPr id="2" name="TextBox 1">
            <a:extLst>
              <a:ext uri="{FF2B5EF4-FFF2-40B4-BE49-F238E27FC236}">
                <a16:creationId xmlns:a16="http://schemas.microsoft.com/office/drawing/2014/main" id="{4EB61BE5-9933-6206-C7DA-B52B22EE78F7}"/>
              </a:ext>
            </a:extLst>
          </p:cNvPr>
          <p:cNvSpPr txBox="1"/>
          <p:nvPr/>
        </p:nvSpPr>
        <p:spPr>
          <a:xfrm>
            <a:off x="2668240" y="6125496"/>
            <a:ext cx="3854517" cy="461665"/>
          </a:xfrm>
          <a:prstGeom prst="rect">
            <a:avLst/>
          </a:prstGeom>
          <a:noFill/>
        </p:spPr>
        <p:txBody>
          <a:bodyPr wrap="none" rtlCol="0">
            <a:spAutoFit/>
          </a:bodyPr>
          <a:lstStyle/>
          <a:p>
            <a:r>
              <a:rPr lang="en-US" sz="2400" b="1" dirty="0">
                <a:solidFill>
                  <a:srgbClr val="0033CC"/>
                </a:solidFill>
              </a:rPr>
              <a:t>HERE COMES THE MAGIC !!!!</a:t>
            </a:r>
          </a:p>
        </p:txBody>
      </p:sp>
    </p:spTree>
    <p:extLst>
      <p:ext uri="{BB962C8B-B14F-4D97-AF65-F5344CB8AC3E}">
        <p14:creationId xmlns:p14="http://schemas.microsoft.com/office/powerpoint/2010/main" val="3164914895"/>
      </p:ext>
    </p:extLst>
  </p:cSld>
  <p:clrMapOvr>
    <a:masterClrMapping/>
  </p:clrMapOvr>
  <mc:AlternateContent xmlns:mc="http://schemas.openxmlformats.org/markup-compatibility/2006">
    <mc:Choice xmlns:p14="http://schemas.microsoft.com/office/powerpoint/2010/main" Requires="p14">
      <p:transition spd="slow" p14:dur="2000" advTm="6996"/>
    </mc:Choice>
    <mc:Fallback>
      <p:transition spd="slow" advTm="6996"/>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314</TotalTime>
  <Words>221</Words>
  <Application>Microsoft Office PowerPoint</Application>
  <PresentationFormat>On-screen Show (4:3)</PresentationFormat>
  <Paragraphs>34</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Google Sans</vt:lpstr>
      <vt:lpstr>Verdana</vt:lpstr>
      <vt:lpstr>Office Theme</vt:lpstr>
      <vt:lpstr>WELCOME TO ALABAMA AER CHAPTER’S LEADERSHIP TRAINING INIATIVE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ALABAMA CHAPTER OF AER LEADERSHIP TRAINING</dc:title>
  <dc:creator>Joe Helm</dc:creator>
  <cp:lastModifiedBy>Joe Helm</cp:lastModifiedBy>
  <cp:revision>5</cp:revision>
  <dcterms:created xsi:type="dcterms:W3CDTF">2023-07-04T13:09:02Z</dcterms:created>
  <dcterms:modified xsi:type="dcterms:W3CDTF">2023-07-13T21:33:00Z</dcterms:modified>
</cp:coreProperties>
</file>